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8"/>
  </p:notesMasterIdLst>
  <p:sldIdLst>
    <p:sldId id="256" r:id="rId2"/>
    <p:sldId id="272" r:id="rId3"/>
    <p:sldId id="273" r:id="rId4"/>
    <p:sldId id="274" r:id="rId5"/>
    <p:sldId id="275" r:id="rId6"/>
    <p:sldId id="27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9E92F06-C69E-43DE-AD08-3286F5306A40}">
          <p14:sldIdLst>
            <p14:sldId id="256"/>
          </p14:sldIdLst>
        </p14:section>
        <p14:section name="一、網頁介紹" id="{73864524-D550-4DC5-841E-B1803B28CB90}">
          <p14:sldIdLst>
            <p14:sldId id="272"/>
            <p14:sldId id="273"/>
          </p14:sldIdLst>
        </p14:section>
        <p14:section name="二、後臺介紹" id="{27FFC168-D287-4065-B559-25A9A883A750}">
          <p14:sldIdLst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 tony" initials="lt" lastIdx="1" clrIdx="0">
    <p:extLst>
      <p:ext uri="{19B8F6BF-5375-455C-9EA6-DF929625EA0E}">
        <p15:presenceInfo xmlns:p15="http://schemas.microsoft.com/office/powerpoint/2012/main" userId="d7227010f41ca0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8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96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310C9-AE05-4476-A9E3-A4275B637E19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D4923-DA8D-45A1-AEF6-4FE081005C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5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4923-DA8D-45A1-AEF6-4FE081005CD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77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4923-DA8D-45A1-AEF6-4FE081005CD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23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30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1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864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7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8807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83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72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8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25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64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86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01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16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81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54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09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5723D-BB84-4776-8FBD-8903E59720D4}" type="datetimeFigureOut">
              <a:rPr lang="zh-TW" altLang="en-US" smtClean="0"/>
              <a:t>2024/9/19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0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CA035D8-34AA-4CD3-9D1E-D1BF044A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B0EB60B-3911-4EAB-B3F9-815A6A9695F1}"/>
              </a:ext>
            </a:extLst>
          </p:cNvPr>
          <p:cNvSpPr txBox="1"/>
          <p:nvPr/>
        </p:nvSpPr>
        <p:spPr>
          <a:xfrm>
            <a:off x="1041866" y="268375"/>
            <a:ext cx="497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113</a:t>
            </a:r>
            <a:r>
              <a:rPr lang="zh-TW" altLang="en-US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雲端技術應用實務班</a:t>
            </a:r>
            <a:endParaRPr lang="zh-TW" altLang="zh-TW" sz="24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7A0511-C32A-4A65-B1DD-351083C42CA3}"/>
              </a:ext>
            </a:extLst>
          </p:cNvPr>
          <p:cNvSpPr txBox="1"/>
          <p:nvPr/>
        </p:nvSpPr>
        <p:spPr>
          <a:xfrm>
            <a:off x="2255789" y="2600235"/>
            <a:ext cx="751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專題報告</a:t>
            </a:r>
            <a:endParaRPr lang="en-US" altLang="zh-TW" sz="72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EA8979-3BD1-9AED-4338-DFE9B5F80D81}"/>
              </a:ext>
            </a:extLst>
          </p:cNvPr>
          <p:cNvSpPr txBox="1"/>
          <p:nvPr/>
        </p:nvSpPr>
        <p:spPr>
          <a:xfrm>
            <a:off x="10371544" y="6276204"/>
            <a:ext cx="1740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altLang="zh-TW" sz="24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號林琨貿</a:t>
            </a:r>
            <a:endParaRPr lang="en-US" altLang="zh-TW" sz="24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0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A3B99E5-7CB0-B302-58D9-F465E3099A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83" t="8819" r="11095" b="8819"/>
          <a:stretch/>
        </p:blipFill>
        <p:spPr>
          <a:xfrm>
            <a:off x="0" y="3685024"/>
            <a:ext cx="6648450" cy="31698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C69C15D-A4DA-19AB-3153-02468184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956"/>
          <a:stretch/>
        </p:blipFill>
        <p:spPr>
          <a:xfrm>
            <a:off x="6648450" y="3429000"/>
            <a:ext cx="6115755" cy="34128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456A4CB-2656-EA18-20A4-E24CFB3A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70" r="12026" b="2862"/>
          <a:stretch/>
        </p:blipFill>
        <p:spPr>
          <a:xfrm>
            <a:off x="0" y="0"/>
            <a:ext cx="6307358" cy="366258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392CC64-6BB9-CE93-B82A-7A733D6A49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42" r="9437"/>
          <a:stretch/>
        </p:blipFill>
        <p:spPr>
          <a:xfrm>
            <a:off x="6511262" y="49594"/>
            <a:ext cx="5700493" cy="31090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3CACE5-83ED-4314-ABAF-A3BEF9BBE9D1}"/>
              </a:ext>
            </a:extLst>
          </p:cNvPr>
          <p:cNvSpPr/>
          <p:nvPr/>
        </p:nvSpPr>
        <p:spPr>
          <a:xfrm>
            <a:off x="10874330" y="6330308"/>
            <a:ext cx="1415772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首頁展示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C91A3C7-5C8D-A01B-3A3F-FD0DB50C3E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643"/>
          <a:stretch/>
        </p:blipFill>
        <p:spPr>
          <a:xfrm>
            <a:off x="0" y="-14898"/>
            <a:ext cx="7607985" cy="390867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F7B40D3-90D4-C685-9487-85C898E5D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97074"/>
            <a:ext cx="5202976" cy="294569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962971-E6CF-4A4B-A96E-5E32BAFE23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9373" y="3958268"/>
            <a:ext cx="6252382" cy="2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7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CEC514C8-E5FE-01A2-C89F-EAC2AE0E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270"/>
            <a:ext cx="6096000" cy="39273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552F3E4-B840-42A1-C9D8-2DB346B57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34" y="18918"/>
            <a:ext cx="3595058" cy="3448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FE801C-D2E8-C5FC-A09E-668111206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10436"/>
            <a:ext cx="3724795" cy="3029373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A8B98E-1008-4927-FD73-78BA60CA164A}"/>
              </a:ext>
            </a:extLst>
          </p:cNvPr>
          <p:cNvCxnSpPr>
            <a:cxnSpLocks/>
          </p:cNvCxnSpPr>
          <p:nvPr/>
        </p:nvCxnSpPr>
        <p:spPr>
          <a:xfrm>
            <a:off x="1644650" y="2679700"/>
            <a:ext cx="0" cy="10842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4E57C998-5D26-6E3D-F661-1BBC2F8AF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575" y="33827"/>
            <a:ext cx="2781975" cy="646415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397E0EB-7933-BA4C-1C4F-87CB955C577E}"/>
              </a:ext>
            </a:extLst>
          </p:cNvPr>
          <p:cNvCxnSpPr>
            <a:cxnSpLocks/>
          </p:cNvCxnSpPr>
          <p:nvPr/>
        </p:nvCxnSpPr>
        <p:spPr>
          <a:xfrm flipV="1">
            <a:off x="2889250" y="563088"/>
            <a:ext cx="417107" cy="471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2B758445-9392-1065-14A7-9D6064A46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576" y="1205362"/>
            <a:ext cx="2826424" cy="618151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92889ED0-672D-A19E-B717-323633F77E45}"/>
              </a:ext>
            </a:extLst>
          </p:cNvPr>
          <p:cNvSpPr/>
          <p:nvPr/>
        </p:nvSpPr>
        <p:spPr>
          <a:xfrm>
            <a:off x="5809918" y="212411"/>
            <a:ext cx="286082" cy="2892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3F7BFA9-D009-C339-A4F5-EB73D2B23B15}"/>
              </a:ext>
            </a:extLst>
          </p:cNvPr>
          <p:cNvCxnSpPr>
            <a:cxnSpLocks/>
          </p:cNvCxnSpPr>
          <p:nvPr/>
        </p:nvCxnSpPr>
        <p:spPr>
          <a:xfrm>
            <a:off x="5982892" y="680242"/>
            <a:ext cx="0" cy="404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109E86F6-23EB-1737-69E7-C18E719FC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108" y="4020661"/>
            <a:ext cx="6290892" cy="280889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F901D64-5D88-302D-50EA-3A20CD63F18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511" t="26511"/>
          <a:stretch/>
        </p:blipFill>
        <p:spPr>
          <a:xfrm>
            <a:off x="11201401" y="6472168"/>
            <a:ext cx="385831" cy="3858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BBFED136-3B55-3255-8EA8-CD2C9864D5D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053" t="14840" b="13853"/>
          <a:stretch/>
        </p:blipFill>
        <p:spPr>
          <a:xfrm>
            <a:off x="10964393" y="3621361"/>
            <a:ext cx="474016" cy="39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B1A4CDF-1EA7-19F3-4837-7CB84AEAB7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46"/>
          <a:stretch/>
        </p:blipFill>
        <p:spPr>
          <a:xfrm>
            <a:off x="0" y="0"/>
            <a:ext cx="6775450" cy="39014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AF7219F-CAAC-78B1-5E71-28AF9839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1483"/>
            <a:ext cx="6870700" cy="29565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2A0559-0987-A8B3-0A18-B5FD5CB9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35" b="3983"/>
          <a:stretch/>
        </p:blipFill>
        <p:spPr>
          <a:xfrm>
            <a:off x="6870700" y="3900962"/>
            <a:ext cx="5321300" cy="2957037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8F20A64-02CB-3F94-FDC1-212D8204DC22}"/>
              </a:ext>
            </a:extLst>
          </p:cNvPr>
          <p:cNvCxnSpPr>
            <a:cxnSpLocks/>
          </p:cNvCxnSpPr>
          <p:nvPr/>
        </p:nvCxnSpPr>
        <p:spPr>
          <a:xfrm>
            <a:off x="6711950" y="6553200"/>
            <a:ext cx="3365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>
            <a:extLst>
              <a:ext uri="{FF2B5EF4-FFF2-40B4-BE49-F238E27FC236}">
                <a16:creationId xmlns:a16="http://schemas.microsoft.com/office/drawing/2014/main" id="{B3FC2BF7-66FF-C99E-F44F-F283DB787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150" y="3042835"/>
            <a:ext cx="8578850" cy="381516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C1890BC-FB50-FD16-57DE-FD61639ED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" y="0"/>
            <a:ext cx="8686800" cy="3533303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1838D78-7BA7-9601-E097-892FED596903}"/>
              </a:ext>
            </a:extLst>
          </p:cNvPr>
          <p:cNvSpPr/>
          <p:nvPr/>
        </p:nvSpPr>
        <p:spPr>
          <a:xfrm>
            <a:off x="3917892" y="224356"/>
            <a:ext cx="800219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</a:rPr>
              <a:t>前台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36529E6-58E7-2516-2444-CA4EA3421D13}"/>
              </a:ext>
            </a:extLst>
          </p:cNvPr>
          <p:cNvSpPr/>
          <p:nvPr/>
        </p:nvSpPr>
        <p:spPr>
          <a:xfrm>
            <a:off x="6870700" y="3427626"/>
            <a:ext cx="800219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</a:rPr>
              <a:t>後台</a:t>
            </a:r>
          </a:p>
        </p:txBody>
      </p:sp>
    </p:spTree>
    <p:extLst>
      <p:ext uri="{BB962C8B-B14F-4D97-AF65-F5344CB8AC3E}">
        <p14:creationId xmlns:p14="http://schemas.microsoft.com/office/powerpoint/2010/main" val="256363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9493796-4159-E2B4-409B-12D5105E2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494" y="0"/>
            <a:ext cx="7555556" cy="43243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148B5A-8302-EA45-200B-0B4F36BD0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34"/>
          <a:stretch/>
        </p:blipFill>
        <p:spPr>
          <a:xfrm>
            <a:off x="0" y="571500"/>
            <a:ext cx="2572109" cy="26116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0CCA7B-BF86-721E-9007-B9B08F9B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96"/>
          <a:stretch/>
        </p:blipFill>
        <p:spPr>
          <a:xfrm>
            <a:off x="2673350" y="2460964"/>
            <a:ext cx="7191075" cy="439703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8973A0D-9BC5-04E8-951D-B5398A7C7DA5}"/>
              </a:ext>
            </a:extLst>
          </p:cNvPr>
          <p:cNvCxnSpPr>
            <a:cxnSpLocks/>
          </p:cNvCxnSpPr>
          <p:nvPr/>
        </p:nvCxnSpPr>
        <p:spPr>
          <a:xfrm>
            <a:off x="4692650" y="4527550"/>
            <a:ext cx="3835400" cy="131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形 13" descr="游標">
            <a:extLst>
              <a:ext uri="{FF2B5EF4-FFF2-40B4-BE49-F238E27FC236}">
                <a16:creationId xmlns:a16="http://schemas.microsoft.com/office/drawing/2014/main" id="{5918A1A5-22B6-51D0-25E4-5BB59BF25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544" y="450215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04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CA035D8-34AA-4CD3-9D1E-D1BF044A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B0EB60B-3911-4EAB-B3F9-815A6A9695F1}"/>
              </a:ext>
            </a:extLst>
          </p:cNvPr>
          <p:cNvSpPr txBox="1"/>
          <p:nvPr/>
        </p:nvSpPr>
        <p:spPr>
          <a:xfrm>
            <a:off x="1041866" y="268375"/>
            <a:ext cx="497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113</a:t>
            </a:r>
            <a:r>
              <a:rPr lang="zh-TW" altLang="en-US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雲端技術應用實務班</a:t>
            </a:r>
            <a:endParaRPr lang="zh-TW" altLang="zh-TW" sz="24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7A0511-C32A-4A65-B1DD-351083C42CA3}"/>
              </a:ext>
            </a:extLst>
          </p:cNvPr>
          <p:cNvSpPr txBox="1"/>
          <p:nvPr/>
        </p:nvSpPr>
        <p:spPr>
          <a:xfrm>
            <a:off x="2255789" y="2600235"/>
            <a:ext cx="751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謝謝大家</a:t>
            </a:r>
            <a:endParaRPr lang="en-US" altLang="zh-TW" sz="72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32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多面向">
  <a:themeElements>
    <a:clrScheme name="自訂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226292"/>
      </a:accent1>
      <a:accent2>
        <a:srgbClr val="2E83C3"/>
      </a:accent2>
      <a:accent3>
        <a:srgbClr val="226292"/>
      </a:accent3>
      <a:accent4>
        <a:srgbClr val="2E946B"/>
      </a:accent4>
      <a:accent5>
        <a:srgbClr val="42B051"/>
      </a:accent5>
      <a:accent6>
        <a:srgbClr val="96D141"/>
      </a:accent6>
      <a:hlink>
        <a:srgbClr val="4C6E1A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29</Words>
  <Application>Microsoft Office PowerPoint</Application>
  <PresentationFormat>寬螢幕</PresentationFormat>
  <Paragraphs>10</Paragraphs>
  <Slides>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微軟正黑體</vt:lpstr>
      <vt:lpstr>Arial</vt:lpstr>
      <vt:lpstr>Calibri</vt:lpstr>
      <vt:lpstr>Trebuchet MS</vt:lpstr>
      <vt:lpstr>Wingdings 3</vt:lpstr>
      <vt:lpstr>多面向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tony</dc:creator>
  <cp:lastModifiedBy>lin tony</cp:lastModifiedBy>
  <cp:revision>117</cp:revision>
  <dcterms:created xsi:type="dcterms:W3CDTF">2019-12-16T02:47:12Z</dcterms:created>
  <dcterms:modified xsi:type="dcterms:W3CDTF">2024-09-19T15:38:12Z</dcterms:modified>
</cp:coreProperties>
</file>